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v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vasa.org/main.html?src=/" TargetMode="External"/><Relationship Id="rId3" Type="http://schemas.openxmlformats.org/officeDocument/2006/relationships/hyperlink" Target="https://wvde.state.wv.us/federal-programs/documents/c_titlei_sched_files_presentation_TheFutureisNow-RealESEAReauthor.pdf" TargetMode="External"/><Relationship Id="rId7" Type="http://schemas.openxmlformats.org/officeDocument/2006/relationships/hyperlink" Target="http://www.wvpta.net/" TargetMode="External"/><Relationship Id="rId2" Type="http://schemas.openxmlformats.org/officeDocument/2006/relationships/hyperlink" Target="mailto:jgrant@k12.wv.us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ccsso.org/Who_We_Are/Meet_the_Chiefs.html?State=West%20Virginia%20Department%20of%20Education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vde.state.wv.us/instruction/physical-education.html" TargetMode="External"/><Relationship Id="rId10" Type="http://schemas.openxmlformats.org/officeDocument/2006/relationships/hyperlink" Target="http://www.governor.wv.gov/Pages/default.aspx" TargetMode="External"/><Relationship Id="rId4" Type="http://schemas.openxmlformats.org/officeDocument/2006/relationships/hyperlink" Target="https://wvde.state.wv.us/" TargetMode="External"/><Relationship Id="rId9" Type="http://schemas.openxmlformats.org/officeDocument/2006/relationships/hyperlink" Target="http://wvprincipals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2" y="3373942"/>
            <a:ext cx="6001268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WEST VIRGINIA!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3419" r="21397" b="45037"/>
          <a:stretch/>
        </p:blipFill>
        <p:spPr bwMode="auto">
          <a:xfrm>
            <a:off x="941292" y="17018"/>
            <a:ext cx="10340789" cy="33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3456" r="53962" b="16177"/>
          <a:stretch/>
        </p:blipFill>
        <p:spPr bwMode="auto">
          <a:xfrm>
            <a:off x="3313847" y="3052481"/>
            <a:ext cx="5136776" cy="368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12084" r="53652" b="67464"/>
          <a:stretch/>
        </p:blipFill>
        <p:spPr bwMode="auto">
          <a:xfrm>
            <a:off x="194129" y="3761639"/>
            <a:ext cx="3119718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West Virginia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246" y="4612408"/>
            <a:ext cx="343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www.wvahperd.org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WVAHP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6" y="2035204"/>
            <a:ext cx="9866888" cy="19136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5770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West Virginia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Josh Grant</a:t>
            </a:r>
            <a:r>
              <a:rPr lang="en-US" sz="2000" dirty="0"/>
              <a:t>, Dept of Ed HPE Specialist, 304-558-5325</a:t>
            </a:r>
          </a:p>
          <a:p>
            <a:r>
              <a:rPr lang="en-US" sz="2400" dirty="0"/>
              <a:t>West Virginia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3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West Virginia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Department of Education,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6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West Virginia PTA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West Virginia School Administrators</a:t>
            </a:r>
            <a:br>
              <a:rPr lang="en-US" sz="2000" b="1" dirty="0"/>
            </a:br>
            <a:r>
              <a:rPr lang="en-US" sz="2000" b="1" u="sng" dirty="0">
                <a:hlinkClick r:id="rId9"/>
              </a:rPr>
              <a:t>West Virginia Elementary &amp; Middle School Principals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Jim Justice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1326</TotalTime>
  <Words>1448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West Virginia AHPERD Advocates for YOU!</vt:lpstr>
      <vt:lpstr>West Virginia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170</cp:revision>
  <dcterms:created xsi:type="dcterms:W3CDTF">2015-10-25T21:50:48Z</dcterms:created>
  <dcterms:modified xsi:type="dcterms:W3CDTF">2017-06-14T16:00:46Z</dcterms:modified>
</cp:coreProperties>
</file>